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78" r:id="rId2"/>
    <p:sldId id="268" r:id="rId3"/>
    <p:sldId id="277" r:id="rId4"/>
    <p:sldId id="319" r:id="rId5"/>
    <p:sldId id="285" r:id="rId6"/>
    <p:sldId id="333" r:id="rId7"/>
    <p:sldId id="343" r:id="rId8"/>
    <p:sldId id="339" r:id="rId9"/>
    <p:sldId id="340" r:id="rId10"/>
    <p:sldId id="344" r:id="rId11"/>
    <p:sldId id="337" r:id="rId12"/>
    <p:sldId id="338" r:id="rId13"/>
    <p:sldId id="325" r:id="rId14"/>
    <p:sldId id="356" r:id="rId15"/>
    <p:sldId id="357" r:id="rId16"/>
    <p:sldId id="358" r:id="rId17"/>
    <p:sldId id="359" r:id="rId18"/>
    <p:sldId id="360" r:id="rId19"/>
    <p:sldId id="331" r:id="rId20"/>
    <p:sldId id="349" r:id="rId21"/>
    <p:sldId id="347" r:id="rId22"/>
    <p:sldId id="348" r:id="rId23"/>
    <p:sldId id="350" r:id="rId24"/>
    <p:sldId id="353" r:id="rId25"/>
    <p:sldId id="354" r:id="rId26"/>
    <p:sldId id="355" r:id="rId27"/>
    <p:sldId id="324" r:id="rId28"/>
    <p:sldId id="320" r:id="rId29"/>
    <p:sldId id="332" r:id="rId30"/>
    <p:sldId id="321" r:id="rId31"/>
    <p:sldId id="322" r:id="rId32"/>
    <p:sldId id="323" r:id="rId33"/>
    <p:sldId id="288" r:id="rId34"/>
    <p:sldId id="273" r:id="rId35"/>
    <p:sldId id="274" r:id="rId36"/>
    <p:sldId id="267" r:id="rId37"/>
    <p:sldId id="275" r:id="rId38"/>
    <p:sldId id="27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3"/>
            <p14:sldId id="339"/>
            <p14:sldId id="340"/>
            <p14:sldId id="344"/>
            <p14:sldId id="337"/>
            <p14:sldId id="338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32"/>
          </p14:sldIdLst>
        </p14:section>
        <p14:section name="Discover Phase" id="{A977B075-727F-4565-83A7-6299ED0F7125}">
          <p14:sldIdLst>
            <p14:sldId id="321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006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Identification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Discover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Obstacle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>
              <a:latin typeface="Yanone Kaffeesatz Regular" panose="02000000000000000000" pitchFamily="2" charset="0"/>
            </a:rPr>
            <a:t>it</a:t>
          </a:r>
          <a:r>
            <a:rPr lang="de-CH" dirty="0">
              <a:latin typeface="Yanone Kaffeesatz Regular" panose="02000000000000000000" pitchFamily="2" charset="0"/>
            </a:rPr>
            <a:t> </a:t>
          </a:r>
          <a:r>
            <a:rPr lang="de-CH" dirty="0" err="1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946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Identification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102945" y="1727599"/>
        <a:ext cx="1885465" cy="1963468"/>
      </dsp:txXfrm>
    </dsp:sp>
    <dsp:sp modelId="{59A119D3-F94E-4F85-AD14-63E0CDBCC46B}">
      <dsp:nvSpPr>
        <dsp:cNvPr id="0" name=""/>
        <dsp:cNvSpPr/>
      </dsp:nvSpPr>
      <dsp:spPr>
        <a:xfrm>
          <a:off x="2277963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Discover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2379962" y="1727599"/>
        <a:ext cx="1885465" cy="1963468"/>
      </dsp:txXfrm>
    </dsp:sp>
    <dsp:sp modelId="{6C913065-33D9-4909-BE49-EDDCD9405F75}">
      <dsp:nvSpPr>
        <dsp:cNvPr id="0" name=""/>
        <dsp:cNvSpPr/>
      </dsp:nvSpPr>
      <dsp:spPr>
        <a:xfrm>
          <a:off x="4554980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 err="1">
              <a:latin typeface="Yanone Kaffeesatz Regular" panose="02000000000000000000" pitchFamily="2" charset="0"/>
            </a:rPr>
            <a:t>Obstacle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4656979" y="1727599"/>
        <a:ext cx="1885465" cy="1963468"/>
      </dsp:txXfrm>
    </dsp:sp>
    <dsp:sp modelId="{D46A3F88-B25A-4C06-8F0A-4DB903E00A28}">
      <dsp:nvSpPr>
        <dsp:cNvPr id="0" name=""/>
        <dsp:cNvSpPr/>
      </dsp:nvSpPr>
      <dsp:spPr>
        <a:xfrm>
          <a:off x="6831997" y="1625600"/>
          <a:ext cx="208946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3100" kern="1200" dirty="0">
              <a:latin typeface="Yanone Kaffeesatz Regular" panose="02000000000000000000" pitchFamily="2" charset="0"/>
            </a:rPr>
            <a:t>Bring </a:t>
          </a:r>
          <a:r>
            <a:rPr lang="de-CH" sz="3100" kern="1200" dirty="0" err="1">
              <a:latin typeface="Yanone Kaffeesatz Regular" panose="02000000000000000000" pitchFamily="2" charset="0"/>
            </a:rPr>
            <a:t>it</a:t>
          </a:r>
          <a:r>
            <a:rPr lang="de-CH" sz="3100" kern="1200" dirty="0">
              <a:latin typeface="Yanone Kaffeesatz Regular" panose="02000000000000000000" pitchFamily="2" charset="0"/>
            </a:rPr>
            <a:t> </a:t>
          </a:r>
          <a:r>
            <a:rPr lang="de-CH" sz="3100" kern="1200" dirty="0" err="1">
              <a:latin typeface="Yanone Kaffeesatz Regular" panose="02000000000000000000" pitchFamily="2" charset="0"/>
            </a:rPr>
            <a:t>together</a:t>
          </a:r>
          <a:endParaRPr lang="de-CH" sz="3100" kern="1200" dirty="0">
            <a:latin typeface="Yanone Kaffeesatz Regular" panose="02000000000000000000" pitchFamily="2" charset="0"/>
          </a:endParaRPr>
        </a:p>
      </dsp:txBody>
      <dsp:txXfrm>
        <a:off x="6933996" y="1727599"/>
        <a:ext cx="1885465" cy="1963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28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5506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19.05.2016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59251286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Identification</a:t>
            </a:r>
            <a:endParaRPr lang="de-CH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-3842586" y="1137293"/>
            <a:ext cx="3699414" cy="54063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8722" y="1470445"/>
            <a:ext cx="1644692" cy="26818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7915594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9792466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7915594" y="2811360"/>
            <a:ext cx="3521564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038722" y="4234101"/>
            <a:ext cx="5398436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8136011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9110757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085503" y="2924892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6177313" y="4335306"/>
            <a:ext cx="2770305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>
          <a:xfrm>
            <a:off x="9033535" y="4335305"/>
            <a:ext cx="2282932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49" y="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58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575" y="3428521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1566</Words>
  <Application>Microsoft Office PowerPoint</Application>
  <PresentationFormat>Widescreen</PresentationFormat>
  <Paragraphs>279</Paragraphs>
  <Slides>38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118</cp:revision>
  <dcterms:created xsi:type="dcterms:W3CDTF">2016-02-22T14:00:45Z</dcterms:created>
  <dcterms:modified xsi:type="dcterms:W3CDTF">2016-05-19T14:46:07Z</dcterms:modified>
</cp:coreProperties>
</file>